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6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-14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433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83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8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3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946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80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655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093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268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207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87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B2A2E-8096-9C49-84E7-D79B31DD38B2}" type="datetimeFigureOut">
              <a:rPr lang="en-US" smtClean="0"/>
              <a:t>9/24/17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41942-7CC8-9B4B-9F77-6DED64DB09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63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historyisfun.org/jamestown-settlement/jamestown-ships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WHY COME TO AMERICA?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18716"/>
            <a:ext cx="6400800" cy="17526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The Early Immigrants’ Reasons</a:t>
            </a:r>
            <a:r>
              <a:rPr lang="en-US" sz="3600" dirty="0" smtClean="0">
                <a:effectLst/>
              </a:rPr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39821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295" y="714202"/>
            <a:ext cx="8229600" cy="1143000"/>
          </a:xfrm>
        </p:spPr>
        <p:txBody>
          <a:bodyPr>
            <a:noAutofit/>
          </a:bodyPr>
          <a:lstStyle/>
          <a:p>
            <a:pPr lvl="0" algn="l"/>
            <a:r>
              <a:rPr lang="en-US" sz="3600" b="1" dirty="0"/>
              <a:t>Plymouth Colony </a:t>
            </a:r>
            <a:r>
              <a:rPr lang="en-US" sz="3600" dirty="0"/>
              <a:t>founded in </a:t>
            </a:r>
            <a:r>
              <a:rPr lang="en-US" sz="3600" b="1" dirty="0"/>
              <a:t>1620</a:t>
            </a:r>
            <a:r>
              <a:rPr lang="en-US" sz="3600" dirty="0"/>
              <a:t> in Massachusetts by a group that would later become known as the </a:t>
            </a:r>
            <a:r>
              <a:rPr lang="en-US" sz="3600" b="1" dirty="0"/>
              <a:t>Pilgrims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130251" y="1872214"/>
            <a:ext cx="4200582" cy="4786355"/>
          </a:xfrm>
        </p:spPr>
        <p:txBody>
          <a:bodyPr>
            <a:noAutofit/>
          </a:bodyPr>
          <a:lstStyle/>
          <a:p>
            <a:r>
              <a:rPr lang="en-US" sz="2800" dirty="0"/>
              <a:t>They had left England decades earlier to escape harassment by the English crown</a:t>
            </a:r>
            <a:endParaRPr lang="en-US" dirty="0"/>
          </a:p>
          <a:p>
            <a:r>
              <a:rPr lang="en-US" sz="2800" dirty="0"/>
              <a:t>Nearly wiped out in first winter in Plymouth</a:t>
            </a:r>
            <a:endParaRPr lang="en-US" dirty="0"/>
          </a:p>
          <a:p>
            <a:r>
              <a:rPr lang="en-US" sz="2800" dirty="0"/>
              <a:t>Semi-successful relationship with local native people (Wampanoag) helped them </a:t>
            </a:r>
            <a:r>
              <a:rPr lang="en-US" sz="2800" dirty="0" smtClean="0"/>
              <a:t>survive</a:t>
            </a:r>
            <a:endParaRPr lang="en-US" sz="2800" dirty="0"/>
          </a:p>
        </p:txBody>
      </p:sp>
      <p:pic>
        <p:nvPicPr>
          <p:cNvPr id="9" name="Content Placeholder 8" descr="plymouth.jpeg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1" b="-171"/>
          <a:stretch>
            <a:fillRect/>
          </a:stretch>
        </p:blipFill>
        <p:spPr>
          <a:xfrm>
            <a:off x="4330832" y="2174874"/>
            <a:ext cx="4695305" cy="3816209"/>
          </a:xfrm>
        </p:spPr>
      </p:pic>
    </p:spTree>
    <p:extLst>
      <p:ext uri="{BB962C8B-B14F-4D97-AF65-F5344CB8AC3E}">
        <p14:creationId xmlns:p14="http://schemas.microsoft.com/office/powerpoint/2010/main" val="3403881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921" y="456372"/>
            <a:ext cx="8811581" cy="961265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/>
              <a:t>The </a:t>
            </a:r>
            <a:r>
              <a:rPr lang="en-US" b="1" dirty="0"/>
              <a:t>Puritans </a:t>
            </a:r>
            <a:r>
              <a:rPr lang="en-US" dirty="0"/>
              <a:t>were a much larger group of religious dissidents who left England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922" y="1535112"/>
            <a:ext cx="3691338" cy="5322888"/>
          </a:xfrm>
        </p:spPr>
        <p:txBody>
          <a:bodyPr>
            <a:normAutofit lnSpcReduction="10000"/>
          </a:bodyPr>
          <a:lstStyle/>
          <a:p>
            <a:r>
              <a:rPr lang="en-US" sz="3600" b="1" dirty="0"/>
              <a:t>Massachusetts Bay Colony</a:t>
            </a:r>
            <a:r>
              <a:rPr lang="en-US" sz="3600" dirty="0"/>
              <a:t> established in Boston in 1630</a:t>
            </a:r>
            <a:endParaRPr lang="en-US" sz="2800" dirty="0"/>
          </a:p>
          <a:p>
            <a:r>
              <a:rPr lang="en-US" sz="3600" dirty="0"/>
              <a:t>Colony was successful and grew quickly, spread out to other parts of  </a:t>
            </a:r>
            <a:r>
              <a:rPr lang="en-US" sz="3600" dirty="0" smtClean="0"/>
              <a:t> New </a:t>
            </a:r>
            <a:r>
              <a:rPr lang="en-US" sz="3600" dirty="0"/>
              <a:t>England</a:t>
            </a:r>
            <a:endParaRPr lang="en-US" sz="2800" dirty="0"/>
          </a:p>
          <a:p>
            <a:endParaRPr lang="en-US" dirty="0"/>
          </a:p>
        </p:txBody>
      </p:sp>
      <p:pic>
        <p:nvPicPr>
          <p:cNvPr id="7" name="Content Placeholder 6" descr="89974-050-29BAAF42.jpeg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03" b="-4103"/>
          <a:stretch>
            <a:fillRect/>
          </a:stretch>
        </p:blipFill>
        <p:spPr>
          <a:xfrm>
            <a:off x="3611954" y="1893853"/>
            <a:ext cx="5472687" cy="4300670"/>
          </a:xfrm>
        </p:spPr>
      </p:pic>
    </p:spTree>
    <p:extLst>
      <p:ext uri="{BB962C8B-B14F-4D97-AF65-F5344CB8AC3E}">
        <p14:creationId xmlns:p14="http://schemas.microsoft.com/office/powerpoint/2010/main" val="1598451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005"/>
          </a:xfrm>
        </p:spPr>
        <p:txBody>
          <a:bodyPr/>
          <a:lstStyle/>
          <a:p>
            <a:r>
              <a:rPr lang="en-US" dirty="0" smtClean="0"/>
              <a:t>Puritans, continued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6612" y="5747057"/>
            <a:ext cx="4040188" cy="95964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Quaker Mary Dyer being led to execution on Boston Common, June 1, 1660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7997" y="1321656"/>
            <a:ext cx="3810413" cy="5385045"/>
          </a:xfrm>
        </p:spPr>
        <p:txBody>
          <a:bodyPr>
            <a:normAutofit/>
          </a:bodyPr>
          <a:lstStyle/>
          <a:p>
            <a:r>
              <a:rPr lang="en-US" sz="3200" dirty="0"/>
              <a:t>Very strict religious rules – those who didn’t follow were kicked out or punished</a:t>
            </a:r>
            <a:endParaRPr lang="en-US" dirty="0"/>
          </a:p>
          <a:p>
            <a:r>
              <a:rPr lang="en-US" sz="3200" dirty="0"/>
              <a:t>Believed God had chosen them to found a “city on a hill” to serve as an example for others</a:t>
            </a:r>
            <a:endParaRPr lang="en-US" dirty="0"/>
          </a:p>
          <a:p>
            <a:endParaRPr lang="en-US" sz="3200" dirty="0"/>
          </a:p>
        </p:txBody>
      </p:sp>
      <p:pic>
        <p:nvPicPr>
          <p:cNvPr id="7" name="Content Placeholder 6" descr="Mary_dyer_being_led.jpg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0" r="7940"/>
          <a:stretch>
            <a:fillRect/>
          </a:stretch>
        </p:blipFill>
        <p:spPr>
          <a:xfrm>
            <a:off x="4307644" y="1321655"/>
            <a:ext cx="4379156" cy="4281116"/>
          </a:xfrm>
        </p:spPr>
      </p:pic>
    </p:spTree>
    <p:extLst>
      <p:ext uri="{BB962C8B-B14F-4D97-AF65-F5344CB8AC3E}">
        <p14:creationId xmlns:p14="http://schemas.microsoft.com/office/powerpoint/2010/main" val="1839984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Reason 3:  </a:t>
            </a:r>
            <a:r>
              <a:rPr lang="en-US" b="1" dirty="0"/>
              <a:t>They Were Forced to Come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3600" dirty="0" smtClean="0"/>
              <a:t>(</a:t>
            </a:r>
            <a:r>
              <a:rPr lang="en-US" sz="3600" dirty="0"/>
              <a:t>meaning they really weren’t immigrants</a:t>
            </a:r>
            <a:r>
              <a:rPr lang="en-US" sz="3600" dirty="0" smtClean="0"/>
              <a:t>)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War and disease brought by European colonists quickly destroyed much of the Native American population along the East Coast of North America</a:t>
            </a:r>
            <a:endParaRPr lang="en-US" sz="2000" dirty="0"/>
          </a:p>
          <a:p>
            <a:pPr lvl="1"/>
            <a:r>
              <a:rPr lang="en-US" dirty="0"/>
              <a:t>Colonists looked elsewhere for a source of labor, especially as indentured servitude began to slow down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683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998" y="274638"/>
            <a:ext cx="8692504" cy="1143000"/>
          </a:xfrm>
        </p:spPr>
        <p:txBody>
          <a:bodyPr>
            <a:normAutofit fontScale="90000"/>
          </a:bodyPr>
          <a:lstStyle/>
          <a:p>
            <a:pPr lvl="0" algn="l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600" b="1" dirty="0" smtClean="0"/>
              <a:t>Trans</a:t>
            </a:r>
            <a:r>
              <a:rPr lang="en-US" sz="3600" b="1" dirty="0"/>
              <a:t>-Atlantic slave trade </a:t>
            </a:r>
            <a:r>
              <a:rPr lang="en-US" sz="3600" dirty="0"/>
              <a:t>began in 1500’s to bring humans kidnapped in Africa to the New World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57998" y="1785808"/>
            <a:ext cx="3810412" cy="5072191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This leg of the triangular slave trade was called the “</a:t>
            </a:r>
            <a:r>
              <a:rPr lang="en-US" sz="3200" b="1" dirty="0"/>
              <a:t>Middle Passage</a:t>
            </a:r>
            <a:r>
              <a:rPr lang="en-US" sz="3200" dirty="0"/>
              <a:t>”</a:t>
            </a:r>
            <a:endParaRPr lang="en-US" sz="2400" dirty="0"/>
          </a:p>
          <a:p>
            <a:r>
              <a:rPr lang="en-US" sz="3200" dirty="0"/>
              <a:t>Slavery was first used in the New World on sugar plantations in the Caribbean and Brazil</a:t>
            </a:r>
            <a:endParaRPr lang="en-US" sz="2400" dirty="0"/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410" y="2294681"/>
            <a:ext cx="4714187" cy="343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083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57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Trans-Atlantic Slave Trade,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997" y="1190539"/>
            <a:ext cx="4524866" cy="5496321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First enslaved people arrived in Jamestown Colony in 1619</a:t>
            </a:r>
            <a:endParaRPr lang="en-US" sz="2400" dirty="0"/>
          </a:p>
          <a:p>
            <a:r>
              <a:rPr lang="en-US" sz="3200" dirty="0"/>
              <a:t>Slave trade to North America increased over the next century, eventually affecting all colonies</a:t>
            </a:r>
            <a:endParaRPr lang="en-US" sz="2400" dirty="0"/>
          </a:p>
          <a:p>
            <a:r>
              <a:rPr lang="en-US" sz="3200" dirty="0"/>
              <a:t>An estimated 10 to 20 million enslaved people were brought in chains to the New World</a:t>
            </a:r>
            <a:endParaRPr lang="en-US" sz="2400" dirty="0"/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4227" r="-14227"/>
          <a:stretch>
            <a:fillRect/>
          </a:stretch>
        </p:blipFill>
        <p:spPr>
          <a:xfrm>
            <a:off x="4289525" y="1190539"/>
            <a:ext cx="4904468" cy="549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5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Credits	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 smtClean="0"/>
              <a:t>Jamestown ship replicas: </a:t>
            </a:r>
            <a:r>
              <a:rPr lang="en-US" sz="1400" dirty="0" smtClean="0">
                <a:hlinkClick r:id="rId2"/>
              </a:rPr>
              <a:t>http://www.historyisfun.org/jamestown-settlement/jamestown-ships/</a:t>
            </a:r>
            <a:endParaRPr lang="en-US" sz="1400" dirty="0" smtClean="0"/>
          </a:p>
          <a:p>
            <a:r>
              <a:rPr lang="en-US" sz="1400" dirty="0" smtClean="0"/>
              <a:t>Jamestown map: By </a:t>
            </a:r>
            <a:r>
              <a:rPr lang="en-US" sz="1400" dirty="0" err="1" smtClean="0"/>
              <a:t>Aude</a:t>
            </a:r>
            <a:r>
              <a:rPr lang="en-US" sz="1400" dirty="0" smtClean="0"/>
              <a:t> - self-made, map data from National Atlas (USGS), CC BY-SA 3.0, https://</a:t>
            </a:r>
            <a:r>
              <a:rPr lang="en-US" sz="1400" dirty="0" err="1" smtClean="0"/>
              <a:t>commons.wikimedia.org</a:t>
            </a:r>
            <a:r>
              <a:rPr lang="en-US" sz="1400" dirty="0" smtClean="0"/>
              <a:t>/w/</a:t>
            </a:r>
            <a:r>
              <a:rPr lang="en-US" sz="1400" dirty="0" err="1" smtClean="0"/>
              <a:t>index.php?curid</a:t>
            </a:r>
            <a:r>
              <a:rPr lang="en-US" sz="1400" dirty="0" smtClean="0"/>
              <a:t>=2058243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82932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Why </a:t>
            </a:r>
            <a:r>
              <a:rPr lang="en-US" i="1" u="sng" dirty="0" smtClean="0"/>
              <a:t>do</a:t>
            </a:r>
            <a:r>
              <a:rPr lang="en-US" u="sng" dirty="0" smtClean="0"/>
              <a:t> people immigrate here?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444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For what different reasons do you think people want to immigrate to the U.S. </a:t>
            </a:r>
            <a:r>
              <a:rPr lang="en-US" u="sng" dirty="0"/>
              <a:t>today</a:t>
            </a:r>
            <a:r>
              <a:rPr lang="en-US" dirty="0"/>
              <a:t>?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Jobs?  </a:t>
            </a:r>
          </a:p>
          <a:p>
            <a:r>
              <a:rPr lang="en-US" dirty="0" smtClean="0"/>
              <a:t>Safety?</a:t>
            </a:r>
          </a:p>
          <a:p>
            <a:r>
              <a:rPr lang="en-US" dirty="0" smtClean="0"/>
              <a:t>Freedom?</a:t>
            </a:r>
          </a:p>
          <a:p>
            <a:r>
              <a:rPr lang="en-US" dirty="0" smtClean="0"/>
              <a:t>Stability?</a:t>
            </a:r>
          </a:p>
          <a:p>
            <a:r>
              <a:rPr lang="en-US" dirty="0" smtClean="0"/>
              <a:t>Family?</a:t>
            </a:r>
          </a:p>
          <a:p>
            <a:r>
              <a:rPr lang="en-US" dirty="0" smtClean="0"/>
              <a:t>Government benefits?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984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Why did people immigrate here in the past?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b="1" dirty="0"/>
              <a:t>Reasons for immigration in American </a:t>
            </a:r>
            <a:r>
              <a:rPr lang="en-US" b="1" dirty="0" smtClean="0"/>
              <a:t>history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17</a:t>
            </a:r>
            <a:r>
              <a:rPr lang="en-US" b="1" baseline="30000" dirty="0"/>
              <a:t>th</a:t>
            </a:r>
            <a:r>
              <a:rPr lang="en-US" b="1" dirty="0"/>
              <a:t> and 18</a:t>
            </a:r>
            <a:r>
              <a:rPr lang="en-US" b="1" baseline="30000" dirty="0"/>
              <a:t>th</a:t>
            </a:r>
            <a:r>
              <a:rPr lang="en-US" b="1" dirty="0"/>
              <a:t> Centuries (1600’s-1700’s)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5688" r="1568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06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Reason 1:  Economic Opportunity</a:t>
            </a:r>
            <a:br>
              <a:rPr lang="en-US" b="1" dirty="0" smtClean="0"/>
            </a:br>
            <a:r>
              <a:rPr lang="en-US" sz="3100" b="1" dirty="0" smtClean="0"/>
              <a:t>(Land and Money)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018735"/>
            <a:ext cx="8229600" cy="4107428"/>
          </a:xfrm>
        </p:spPr>
        <p:txBody>
          <a:bodyPr/>
          <a:lstStyle/>
          <a:p>
            <a:pPr lvl="0"/>
            <a:r>
              <a:rPr lang="en-US" dirty="0"/>
              <a:t>Economic changes in Europe in the 17</a:t>
            </a:r>
            <a:r>
              <a:rPr lang="en-US" baseline="30000" dirty="0"/>
              <a:t>th</a:t>
            </a:r>
            <a:r>
              <a:rPr lang="en-US" dirty="0"/>
              <a:t> and 18</a:t>
            </a:r>
            <a:r>
              <a:rPr lang="en-US" baseline="30000" dirty="0"/>
              <a:t>th</a:t>
            </a:r>
            <a:r>
              <a:rPr lang="en-US" dirty="0"/>
              <a:t> </a:t>
            </a:r>
            <a:r>
              <a:rPr lang="en-US" dirty="0" smtClean="0"/>
              <a:t>centuries created new pressures on the population</a:t>
            </a:r>
            <a:endParaRPr lang="en-US" sz="2000" dirty="0"/>
          </a:p>
          <a:p>
            <a:pPr lvl="1"/>
            <a:r>
              <a:rPr lang="en-US" dirty="0"/>
              <a:t>Peasant farmers were getting pushed off the land they </a:t>
            </a:r>
            <a:r>
              <a:rPr lang="en-US" dirty="0" smtClean="0"/>
              <a:t>had used </a:t>
            </a:r>
            <a:r>
              <a:rPr lang="en-US" dirty="0"/>
              <a:t>to work</a:t>
            </a:r>
            <a:endParaRPr lang="en-US" sz="1800" dirty="0"/>
          </a:p>
          <a:p>
            <a:pPr lvl="1"/>
            <a:r>
              <a:rPr lang="en-US" dirty="0"/>
              <a:t>Cities were growing crowded and dirty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371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6532" y="407002"/>
            <a:ext cx="8840760" cy="1010635"/>
          </a:xfrm>
        </p:spPr>
        <p:txBody>
          <a:bodyPr>
            <a:noAutofit/>
          </a:bodyPr>
          <a:lstStyle/>
          <a:p>
            <a:pPr lvl="0" algn="l"/>
            <a:r>
              <a:rPr lang="en-US" sz="3200" b="1" dirty="0"/>
              <a:t>Joint-stock companies</a:t>
            </a:r>
            <a:r>
              <a:rPr lang="en-US" sz="3200" dirty="0"/>
              <a:t> got charters from the English crown to establish colonies in the North America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46532" y="1600200"/>
            <a:ext cx="4005206" cy="4879287"/>
          </a:xfrm>
        </p:spPr>
        <p:txBody>
          <a:bodyPr/>
          <a:lstStyle/>
          <a:p>
            <a:r>
              <a:rPr lang="en-US" b="1" dirty="0"/>
              <a:t>Jamestown Colony</a:t>
            </a:r>
            <a:r>
              <a:rPr lang="en-US" dirty="0"/>
              <a:t> in Virginia was founded in 1607, the first permanent English-speaking colony in the new </a:t>
            </a:r>
            <a:r>
              <a:rPr lang="en-US" dirty="0" smtClean="0"/>
              <a:t>world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dirty="0"/>
              <a:t>Colonies were under pressure to make money to pay back their investors</a:t>
            </a:r>
            <a:endParaRPr lang="en-US" sz="2000" dirty="0"/>
          </a:p>
          <a:p>
            <a:endParaRPr lang="en-US" dirty="0"/>
          </a:p>
        </p:txBody>
      </p:sp>
      <p:pic>
        <p:nvPicPr>
          <p:cNvPr id="7" name="Content Placeholder 6" descr="Location_of_jamestown_virginia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9" r="116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8414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939" y="634925"/>
            <a:ext cx="3435359" cy="5958523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Jamestown almost collapsed due to starvation, disease, and conflict with Native Americans</a:t>
            </a:r>
            <a:endParaRPr lang="en-US" sz="2400" dirty="0"/>
          </a:p>
          <a:p>
            <a:r>
              <a:rPr lang="en-US" sz="3200" dirty="0"/>
              <a:t>Growing tobacco proved to be profitable, leading to growth of Jamestown</a:t>
            </a:r>
            <a:endParaRPr lang="en-US" sz="2400" dirty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4956" y="1009367"/>
            <a:ext cx="5196618" cy="511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31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5076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en-US" sz="5400" b="1" dirty="0"/>
              <a:t>Indentured Servants</a:t>
            </a:r>
            <a:r>
              <a:rPr lang="en-US" sz="5400" dirty="0"/>
              <a:t/>
            </a:r>
            <a:br>
              <a:rPr lang="en-US" sz="5400" dirty="0"/>
            </a:b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Colonies needed labor force (lots of work to be done, many people dying) </a:t>
            </a:r>
            <a:endParaRPr lang="en-US" sz="3200" dirty="0" smtClean="0"/>
          </a:p>
          <a:p>
            <a:pPr marL="0" indent="0">
              <a:buNone/>
            </a:pPr>
            <a:endParaRPr lang="en-US" sz="2400" dirty="0"/>
          </a:p>
          <a:p>
            <a:r>
              <a:rPr lang="en-US" sz="3200" dirty="0"/>
              <a:t>Poor Europeans wanted a chance to own land</a:t>
            </a:r>
            <a:endParaRPr lang="en-US" sz="2400" dirty="0"/>
          </a:p>
          <a:p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294" y="1093392"/>
            <a:ext cx="3974453" cy="549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42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Indentured Servants, continued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offered contracts to poor, young Europeans:  work for 5-7 years for the colony in exchange for passage on the ship and 50 acres of land at end of contract</a:t>
            </a:r>
            <a:endParaRPr lang="en-US" sz="2200" dirty="0"/>
          </a:p>
          <a:p>
            <a:r>
              <a:rPr lang="en-US" dirty="0"/>
              <a:t>Very limited freedom during the contract</a:t>
            </a:r>
            <a:endParaRPr lang="en-US" sz="2200" dirty="0"/>
          </a:p>
          <a:p>
            <a:r>
              <a:rPr lang="en-US" dirty="0"/>
              <a:t>At least 50% of European immigrants in the 17</a:t>
            </a:r>
            <a:r>
              <a:rPr lang="en-US" baseline="30000" dirty="0"/>
              <a:t>th</a:t>
            </a:r>
            <a:r>
              <a:rPr lang="en-US" dirty="0"/>
              <a:t> century came as indentured servants </a:t>
            </a: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530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Reason 2: Religious Freedom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8762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The Protestant Reformation splintered the Catholic Church in Europe, leading to new churches and lots of conflict</a:t>
            </a:r>
            <a:endParaRPr lang="en-US" sz="1800" dirty="0"/>
          </a:p>
          <a:p>
            <a:r>
              <a:rPr lang="en-US" u="sng" dirty="0"/>
              <a:t>People who didn’t practice according to the official rules were harassed by the government</a:t>
            </a:r>
            <a:endParaRPr lang="en-US" sz="2000" u="sng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4" descr="King_Charles_I_after_original_by_van_Dyck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024" r="-27024"/>
          <a:stretch>
            <a:fillRect/>
          </a:stretch>
        </p:blipFill>
        <p:spPr>
          <a:xfrm>
            <a:off x="4216705" y="1417638"/>
            <a:ext cx="4632997" cy="5192090"/>
          </a:xfrm>
        </p:spPr>
      </p:pic>
      <p:sp>
        <p:nvSpPr>
          <p:cNvPr id="6" name="TextBox 5"/>
          <p:cNvSpPr txBox="1"/>
          <p:nvPr/>
        </p:nvSpPr>
        <p:spPr>
          <a:xfrm>
            <a:off x="6479967" y="6126163"/>
            <a:ext cx="1530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Charles I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048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</TotalTime>
  <Words>637</Words>
  <Application>Microsoft Macintosh PowerPoint</Application>
  <PresentationFormat>On-screen Show (4:3)</PresentationFormat>
  <Paragraphs>62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WHY COME TO AMERICA? </vt:lpstr>
      <vt:lpstr>Why do people immigrate here?</vt:lpstr>
      <vt:lpstr>Why did people immigrate here in the past?</vt:lpstr>
      <vt:lpstr>Reason 1:  Economic Opportunity (Land and Money) </vt:lpstr>
      <vt:lpstr>Joint-stock companies got charters from the English crown to establish colonies in the North America </vt:lpstr>
      <vt:lpstr>PowerPoint Presentation</vt:lpstr>
      <vt:lpstr>Indentured Servants </vt:lpstr>
      <vt:lpstr>Indentured Servants, continued</vt:lpstr>
      <vt:lpstr>Reason 2: Religious Freedom</vt:lpstr>
      <vt:lpstr>Plymouth Colony founded in 1620 in Massachusetts by a group that would later become known as the Pilgrims </vt:lpstr>
      <vt:lpstr>The Puritans were a much larger group of religious dissidents who left England </vt:lpstr>
      <vt:lpstr>Puritans, continued</vt:lpstr>
      <vt:lpstr>Reason 3:  They Were Forced to Come  (meaning they really weren’t immigrants)</vt:lpstr>
      <vt:lpstr> Trans-Atlantic slave trade began in 1500’s to bring humans kidnapped in Africa to the New World </vt:lpstr>
      <vt:lpstr>Trans-Atlantic Slave Trade, continued</vt:lpstr>
      <vt:lpstr>Image Credits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COME TO AMERICA? </dc:title>
  <dc:creator>Dom Lambek</dc:creator>
  <cp:lastModifiedBy>Dom Lambek</cp:lastModifiedBy>
  <cp:revision>12</cp:revision>
  <dcterms:created xsi:type="dcterms:W3CDTF">2017-09-25T00:59:18Z</dcterms:created>
  <dcterms:modified xsi:type="dcterms:W3CDTF">2017-09-26T03:50:54Z</dcterms:modified>
</cp:coreProperties>
</file>